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47" d="100"/>
          <a:sy n="47" d="100"/>
        </p:scale>
        <p:origin x="28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1.1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65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study psychology?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80508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study psychology to gain insight into behavior</a:t>
            </a:r>
          </a:p>
          <a:p>
            <a:pPr lvl="1"/>
            <a:r>
              <a:rPr lang="en-US" sz="2600" dirty="0"/>
              <a:t>Why we do what we do, and what our actions </a:t>
            </a:r>
            <a:r>
              <a:rPr lang="en-US" sz="2600" dirty="0" smtClean="0"/>
              <a:t>mean</a:t>
            </a:r>
          </a:p>
          <a:p>
            <a:pPr lvl="1"/>
            <a:endParaRPr lang="en-US" sz="2600" dirty="0" smtClean="0"/>
          </a:p>
          <a:p>
            <a:r>
              <a:rPr lang="en-US" sz="2800" dirty="0" smtClean="0"/>
              <a:t>Psychology- </a:t>
            </a:r>
            <a:r>
              <a:rPr lang="en-US" sz="2800" dirty="0" smtClean="0"/>
              <a:t>The scientific study of behavior and mental processes</a:t>
            </a:r>
          </a:p>
          <a:p>
            <a:pPr lvl="1"/>
            <a:r>
              <a:rPr lang="en-US" sz="2600" dirty="0" smtClean="0"/>
              <a:t>This can include both human and animal behaviors</a:t>
            </a:r>
          </a:p>
        </p:txBody>
      </p:sp>
    </p:spTree>
    <p:extLst>
      <p:ext uri="{BB962C8B-B14F-4D97-AF65-F5344CB8AC3E}">
        <p14:creationId xmlns:p14="http://schemas.microsoft.com/office/powerpoint/2010/main" val="2203872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Describe- Gather information about the behavior being studied and present what is known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Explain- Explain why people (or animals) behave as they do. Psychologists explain these behaviors using Hypotheses.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156567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Predict- As a result of accumulated knowledge, they guess what organisms will do and how they will think and </a:t>
            </a:r>
            <a:r>
              <a:rPr lang="en-US" sz="2800" dirty="0" smtClean="0"/>
              <a:t>feel. (Future behavior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r>
              <a:rPr lang="en-US" sz="2800" dirty="0" smtClean="0"/>
              <a:t>Influence- Seek to influence behavior in helpful ways. </a:t>
            </a:r>
          </a:p>
          <a:p>
            <a:pPr lvl="1"/>
            <a:r>
              <a:rPr lang="en-US" sz="2600" dirty="0" smtClean="0"/>
              <a:t>Conduct research with a long-term goal of finding out more about human/animal behavior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144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53895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Hypothesis- an assumption or prediction about behavior that is tested through scientific research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Theory- a set of assumptions used to explain phenomena and offered for scientific study</a:t>
            </a:r>
          </a:p>
          <a:p>
            <a:pPr lvl="1"/>
            <a:r>
              <a:rPr lang="en-US" sz="2600" dirty="0" smtClean="0"/>
              <a:t>Usually a complex explanation based on findings from a large number of scientific experimental studies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94555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 cont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Basic Science- the pursuit of knowledge about natural phenomena for its own </a:t>
            </a:r>
            <a:r>
              <a:rPr lang="en-US" sz="2800" dirty="0" smtClean="0"/>
              <a:t>sake</a:t>
            </a:r>
          </a:p>
          <a:p>
            <a:endParaRPr lang="en-US" sz="2800" dirty="0" smtClean="0"/>
          </a:p>
          <a:p>
            <a:r>
              <a:rPr lang="en-US" sz="2800" dirty="0" smtClean="0"/>
              <a:t>Applied Science- Discovering ways to use scientific findings to accomplish practical goals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6082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Physiological- Having to do with an organisms physical </a:t>
            </a:r>
            <a:r>
              <a:rPr lang="en-US" sz="2800" dirty="0" smtClean="0"/>
              <a:t>processes</a:t>
            </a:r>
          </a:p>
          <a:p>
            <a:endParaRPr lang="en-US" sz="2800" dirty="0"/>
          </a:p>
          <a:p>
            <a:r>
              <a:rPr lang="en-US" sz="2800" dirty="0"/>
              <a:t>Cognitive- Having to do with an organisms thinking and understanding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49354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Activity-Word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With a partner choose a vocab word we just learned.</a:t>
            </a:r>
          </a:p>
          <a:p>
            <a:r>
              <a:rPr lang="en-US" sz="2800" dirty="0" smtClean="0"/>
              <a:t>Write the word, definition, and draw something that describes it on a piece of paper. Hang it up on the </a:t>
            </a:r>
            <a:r>
              <a:rPr lang="en-US" sz="2800" smtClean="0"/>
              <a:t>designated cabinet door.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515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</TotalTime>
  <Words>266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Ch 1.1</vt:lpstr>
      <vt:lpstr>Why do we study psychology?</vt:lpstr>
      <vt:lpstr>Goals of Psychology</vt:lpstr>
      <vt:lpstr>Goals Cont.</vt:lpstr>
      <vt:lpstr>Vocab</vt:lpstr>
      <vt:lpstr>Vocab cont.</vt:lpstr>
      <vt:lpstr>…</vt:lpstr>
      <vt:lpstr>Activity-Word Wall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1.1</dc:title>
  <dc:creator>Wolf, Lauren</dc:creator>
  <cp:lastModifiedBy>Wolf, Lauren</cp:lastModifiedBy>
  <cp:revision>4</cp:revision>
  <dcterms:created xsi:type="dcterms:W3CDTF">2018-01-05T14:03:00Z</dcterms:created>
  <dcterms:modified xsi:type="dcterms:W3CDTF">2018-01-05T14:45:16Z</dcterms:modified>
</cp:coreProperties>
</file>