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4" autoAdjust="0"/>
    <p:restoredTop sz="94660"/>
  </p:normalViewPr>
  <p:slideViewPr>
    <p:cSldViewPr snapToGrid="0">
      <p:cViewPr>
        <p:scale>
          <a:sx n="44" d="100"/>
          <a:sy n="44" d="100"/>
        </p:scale>
        <p:origin x="64" y="3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8/29/2017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8/29/2017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8/29/2017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8/29/2017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8/29/2017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Steps of a Crime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72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 Guilty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If a person is found guilty they have a right to </a:t>
            </a:r>
            <a:r>
              <a:rPr lang="en-US" sz="2400" smtClean="0"/>
              <a:t>an appeal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6223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Proceedings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crime is committed</a:t>
            </a:r>
          </a:p>
          <a:p>
            <a:r>
              <a:rPr lang="en-US" sz="2400" dirty="0" smtClean="0"/>
              <a:t>Police investigation</a:t>
            </a:r>
          </a:p>
          <a:p>
            <a:pPr lvl="1"/>
            <a:r>
              <a:rPr lang="en-US" sz="2400" dirty="0"/>
              <a:t>search warrant request sent to judge</a:t>
            </a:r>
          </a:p>
          <a:p>
            <a:pPr lvl="1"/>
            <a:r>
              <a:rPr lang="en-US" sz="2400" dirty="0"/>
              <a:t>Police present warrant and search the place or </a:t>
            </a:r>
            <a:r>
              <a:rPr lang="en-US" sz="2400" dirty="0" smtClean="0"/>
              <a:t>person</a:t>
            </a:r>
          </a:p>
          <a:p>
            <a:r>
              <a:rPr lang="en-US" sz="2400" dirty="0" smtClean="0"/>
              <a:t>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Amendment requires probable cause to search or arrest someone</a:t>
            </a:r>
          </a:p>
        </p:txBody>
      </p:sp>
    </p:spTree>
    <p:extLst>
      <p:ext uri="{BB962C8B-B14F-4D97-AF65-F5344CB8AC3E}">
        <p14:creationId xmlns:p14="http://schemas.microsoft.com/office/powerpoint/2010/main" val="2230444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Grand Jury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Under federal law, all felonies require an indictment from a grand jury to make an arrest</a:t>
            </a:r>
            <a:endParaRPr lang="en-US" sz="2200" dirty="0"/>
          </a:p>
          <a:p>
            <a:r>
              <a:rPr lang="en-US" sz="2200" dirty="0" smtClean="0"/>
              <a:t>More Info on Jury Presentation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71244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Police officer observes a crime</a:t>
            </a:r>
          </a:p>
          <a:p>
            <a:r>
              <a:rPr lang="en-US" sz="2400" dirty="0" smtClean="0"/>
              <a:t>Police officer has probable cause for arrest</a:t>
            </a:r>
          </a:p>
          <a:p>
            <a:r>
              <a:rPr lang="en-US" sz="2400" dirty="0" smtClean="0"/>
              <a:t>Arrest warrant was executed for the arrest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140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First courtroom appearance of defendant (person accused of the crime)</a:t>
            </a:r>
          </a:p>
          <a:p>
            <a:r>
              <a:rPr lang="en-US" sz="2400" dirty="0" smtClean="0"/>
              <a:t>Defendants rights are explained (Miranda Rights)</a:t>
            </a:r>
          </a:p>
          <a:p>
            <a:pPr lvl="1"/>
            <a:r>
              <a:rPr lang="en-US" sz="2200" dirty="0" smtClean="0"/>
              <a:t>Told of the criminal charges against them</a:t>
            </a:r>
          </a:p>
          <a:p>
            <a:pPr lvl="1"/>
            <a:r>
              <a:rPr lang="en-US" sz="2200" dirty="0" smtClean="0"/>
              <a:t>Asked if they need an attorney</a:t>
            </a:r>
          </a:p>
          <a:p>
            <a:pPr lvl="1"/>
            <a:r>
              <a:rPr lang="en-US" sz="2200" dirty="0" smtClean="0"/>
              <a:t>Asked to enter plea</a:t>
            </a:r>
          </a:p>
          <a:p>
            <a:pPr lvl="2"/>
            <a:r>
              <a:rPr lang="en-US" sz="2000" dirty="0" smtClean="0"/>
              <a:t>Guilty plea=agreement to the crime</a:t>
            </a:r>
          </a:p>
          <a:p>
            <a:pPr lvl="2"/>
            <a:r>
              <a:rPr lang="en-US" sz="2000" dirty="0" smtClean="0"/>
              <a:t>Not Guilty= Go to trial</a:t>
            </a:r>
          </a:p>
          <a:p>
            <a:pPr lvl="2"/>
            <a:r>
              <a:rPr lang="en-US" sz="2000" dirty="0" smtClean="0"/>
              <a:t>Bail is set if they plead Not Guilty</a:t>
            </a:r>
          </a:p>
        </p:txBody>
      </p:sp>
    </p:spTree>
    <p:extLst>
      <p:ext uri="{BB962C8B-B14F-4D97-AF65-F5344CB8AC3E}">
        <p14:creationId xmlns:p14="http://schemas.microsoft.com/office/powerpoint/2010/main" val="2910917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Jury Trial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Judge decides issues of law</a:t>
            </a:r>
          </a:p>
          <a:p>
            <a:pPr lvl="1"/>
            <a:r>
              <a:rPr lang="en-US" sz="2200" dirty="0" smtClean="0"/>
              <a:t>Objections</a:t>
            </a:r>
          </a:p>
          <a:p>
            <a:pPr lvl="1"/>
            <a:r>
              <a:rPr lang="en-US" sz="2200" dirty="0" smtClean="0"/>
              <a:t>Fairness of Trial</a:t>
            </a:r>
          </a:p>
          <a:p>
            <a:r>
              <a:rPr lang="en-US" sz="2400" dirty="0" smtClean="0"/>
              <a:t>Jury decides issues of fact</a:t>
            </a:r>
          </a:p>
          <a:p>
            <a:pPr lvl="1"/>
            <a:r>
              <a:rPr lang="en-US" sz="2200" dirty="0" smtClean="0"/>
              <a:t>Who did what, guilt or innocence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32678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 Trial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Judge decides both issues of fact and law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3200" dirty="0" smtClean="0"/>
              <a:t>Defendant chooses what kind of trial to have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77842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Evidence is presented</a:t>
            </a:r>
          </a:p>
          <a:p>
            <a:pPr lvl="1"/>
            <a:r>
              <a:rPr lang="en-US" sz="2400" dirty="0" smtClean="0"/>
              <a:t>Witness Testimony</a:t>
            </a:r>
          </a:p>
          <a:p>
            <a:pPr lvl="1"/>
            <a:r>
              <a:rPr lang="en-US" sz="2400" dirty="0" smtClean="0"/>
              <a:t>Expert Testimony</a:t>
            </a:r>
          </a:p>
          <a:p>
            <a:pPr lvl="1"/>
            <a:r>
              <a:rPr lang="en-US" sz="2400" dirty="0" smtClean="0"/>
              <a:t>Written Evidence</a:t>
            </a:r>
          </a:p>
          <a:p>
            <a:r>
              <a:rPr lang="en-US" sz="2400" dirty="0" smtClean="0"/>
              <a:t>Prosecution Case</a:t>
            </a:r>
          </a:p>
          <a:p>
            <a:pPr lvl="1"/>
            <a:r>
              <a:rPr lang="en-US" sz="2400" dirty="0" smtClean="0"/>
              <a:t>Prosecution presents case against defendant</a:t>
            </a:r>
          </a:p>
          <a:p>
            <a:pPr lvl="1"/>
            <a:r>
              <a:rPr lang="en-US" sz="2400" dirty="0" smtClean="0"/>
              <a:t>Prosecution must prove “beyond reasonable doubt” that defendant is guilty (99+% sure</a:t>
            </a:r>
            <a:r>
              <a:rPr lang="en-US" sz="22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12861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Jury Deliberations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All 12 jurors talk about the case</a:t>
            </a:r>
          </a:p>
          <a:p>
            <a:r>
              <a:rPr lang="en-US" sz="2400" dirty="0" smtClean="0"/>
              <a:t>They must come to a unanimous decision</a:t>
            </a:r>
          </a:p>
          <a:p>
            <a:r>
              <a:rPr lang="en-US" sz="2400" b="1" dirty="0" smtClean="0"/>
              <a:t>Standard of Proof</a:t>
            </a:r>
            <a:endParaRPr lang="en-US" sz="2400" dirty="0" smtClean="0"/>
          </a:p>
          <a:p>
            <a:pPr lvl="1"/>
            <a:r>
              <a:rPr lang="en-US" sz="2200" dirty="0" smtClean="0"/>
              <a:t>Criminal= beyond a reasonable doubt</a:t>
            </a:r>
          </a:p>
          <a:p>
            <a:pPr lvl="1"/>
            <a:r>
              <a:rPr lang="en-US" sz="2200" dirty="0" smtClean="0"/>
              <a:t>Civil= preponderance of evidence</a:t>
            </a:r>
          </a:p>
          <a:p>
            <a:pPr lvl="1"/>
            <a:endParaRPr lang="en-US" sz="2200" dirty="0"/>
          </a:p>
          <a:p>
            <a:pPr marL="457200" lvl="1" indent="0"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5780607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</TotalTime>
  <Words>258</Words>
  <Application>Microsoft Office PowerPoint</Application>
  <PresentationFormat>Widescreen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Steps of a Crime</vt:lpstr>
      <vt:lpstr>Initial Proceedings</vt:lpstr>
      <vt:lpstr>Federal Grand Jury</vt:lpstr>
      <vt:lpstr>Arrest</vt:lpstr>
      <vt:lpstr>Arraignment</vt:lpstr>
      <vt:lpstr>Jury Trial</vt:lpstr>
      <vt:lpstr>Bench Trial</vt:lpstr>
      <vt:lpstr>PowerPoint Presentation</vt:lpstr>
      <vt:lpstr>Jury Deliberations</vt:lpstr>
      <vt:lpstr>Found Guilty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Steps of a Crime</dc:title>
  <dc:creator>Wolf, Lauren</dc:creator>
  <cp:lastModifiedBy>Wolf, Lauren</cp:lastModifiedBy>
  <cp:revision>3</cp:revision>
  <dcterms:created xsi:type="dcterms:W3CDTF">2017-08-29T16:04:25Z</dcterms:created>
  <dcterms:modified xsi:type="dcterms:W3CDTF">2017-08-29T16:28:46Z</dcterms:modified>
</cp:coreProperties>
</file>