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64" r:id="rId3"/>
    <p:sldId id="257" r:id="rId4"/>
    <p:sldId id="263" r:id="rId5"/>
    <p:sldId id="265" r:id="rId6"/>
    <p:sldId id="266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8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BF198F-6E79-4FB8-9224-F71A52DE0CA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6CBF7E-7056-42E3-B2BC-58FCD64D8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38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321A91-37B7-4DAC-99CA-2F3E05784C11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 and Seizure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Stop must be legal– have RS or more</a:t>
            </a:r>
          </a:p>
          <a:p>
            <a:pPr lvl="1"/>
            <a:r>
              <a:rPr lang="en-US" dirty="0" smtClean="0"/>
              <a:t>Crime in progress- speeding, ran a light…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can look through a car window (IPV)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can converse with the driver/ passengers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Need </a:t>
            </a:r>
            <a:r>
              <a:rPr lang="en-US" b="1" u="sng" dirty="0" smtClean="0"/>
              <a:t>PC </a:t>
            </a:r>
            <a:r>
              <a:rPr lang="en-US" dirty="0" smtClean="0"/>
              <a:t>that the car or the people are involved in a crime to search further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 look through a locker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can look through your book bag or  purse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can do drug testing for athletes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Against what does the 4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Amendment protect?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the right to privacy in our homes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Police need a warrant to search your home.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Warrants list: </a:t>
            </a:r>
          </a:p>
          <a:p>
            <a:pPr lvl="1"/>
            <a:r>
              <a:rPr lang="en-US" dirty="0" smtClean="0"/>
              <a:t>Specific items to be searched/ seized</a:t>
            </a:r>
          </a:p>
          <a:p>
            <a:pPr lvl="1"/>
            <a:r>
              <a:rPr lang="en-US" dirty="0" smtClean="0"/>
              <a:t>The place to be searched</a:t>
            </a:r>
          </a:p>
          <a:p>
            <a:pPr lvl="1"/>
            <a:r>
              <a:rPr lang="en-US" dirty="0" smtClean="0"/>
              <a:t>The evidence already supporting probable cause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Exclusionary Rule: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Define the Exclusionary Rule: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Exclusionary Rule:	(</a:t>
            </a:r>
            <a:r>
              <a:rPr lang="en-US" i="1" dirty="0" err="1" smtClean="0"/>
              <a:t>Mapp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could be a side-effect of the Exclusionary Rule?</a:t>
            </a:r>
            <a:endParaRPr 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are the exceptions to the Exclusionary Rule?</a:t>
            </a:r>
            <a:endParaRPr lang="en-US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EXCEPTIONS: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plain view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Incident to arrest/ Crime in progress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Vehicles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School searches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plain 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 look through an open window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can look through a car window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legally in your home or business, they can see evidence on the counter/ floor/ table/ open trash bin….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Incident to arrest/ </a:t>
            </a:r>
            <a:br>
              <a:rPr lang="en-US" dirty="0" smtClean="0"/>
            </a:br>
            <a:r>
              <a:rPr lang="en-US" dirty="0" smtClean="0"/>
              <a:t>Crime 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Officers can </a:t>
            </a:r>
            <a:r>
              <a:rPr lang="en-US" i="1" dirty="0" smtClean="0"/>
              <a:t>search</a:t>
            </a:r>
            <a:r>
              <a:rPr lang="en-US" dirty="0" smtClean="0"/>
              <a:t> people and areas for weapons when an arrest is made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Officers can seize people in public places if they believe (PC!) a crime is in progress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:  you are holding the stolen item in </a:t>
            </a:r>
            <a:br>
              <a:rPr lang="en-US" dirty="0" smtClean="0"/>
            </a:br>
            <a:r>
              <a:rPr lang="en-US" dirty="0" smtClean="0"/>
              <a:t>the parking lot of the store		</a:t>
            </a:r>
            <a:br>
              <a:rPr lang="en-US" dirty="0" smtClean="0"/>
            </a:br>
            <a:r>
              <a:rPr lang="en-US" i="1" dirty="0" smtClean="0"/>
              <a:t>OR</a:t>
            </a:r>
            <a:r>
              <a:rPr lang="en-US" dirty="0" smtClean="0"/>
              <a:t>  you are fleeing from the police…)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114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Verdana</vt:lpstr>
      <vt:lpstr>Wingdings 2</vt:lpstr>
      <vt:lpstr>Aspect</vt:lpstr>
      <vt:lpstr>Search and Seizure</vt:lpstr>
      <vt:lpstr>PowerPoint Presentation</vt:lpstr>
      <vt:lpstr>PowerPoint Presentation</vt:lpstr>
      <vt:lpstr>Exclusionary Rule:</vt:lpstr>
      <vt:lpstr>Exclusionary Rule: (Mapp)</vt:lpstr>
      <vt:lpstr>Exceptions:</vt:lpstr>
      <vt:lpstr>EXCEPTIONS:</vt:lpstr>
      <vt:lpstr>In plain view:</vt:lpstr>
      <vt:lpstr>Incident to arrest/  Crime in progress</vt:lpstr>
      <vt:lpstr>Vehicles</vt:lpstr>
      <vt:lpstr>School searches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and Seizure</dc:title>
  <dc:creator>lheidmann</dc:creator>
  <cp:lastModifiedBy>Wolf, Lauren</cp:lastModifiedBy>
  <cp:revision>7</cp:revision>
  <dcterms:created xsi:type="dcterms:W3CDTF">2015-02-27T21:23:38Z</dcterms:created>
  <dcterms:modified xsi:type="dcterms:W3CDTF">2017-09-28T15:02:19Z</dcterms:modified>
</cp:coreProperties>
</file>