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 snapToGrid="0" snapToObjects="1">
      <p:cViewPr varScale="1">
        <p:scale>
          <a:sx n="42" d="100"/>
          <a:sy n="42" d="100"/>
        </p:scale>
        <p:origin x="5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17CE-F6E0-9A41-A8B9-C2244FBA3261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AB617-2F62-AF43-B0E6-DED984E2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Axis—imaginary line that goes through</a:t>
            </a:r>
            <a:r>
              <a:rPr lang="en-US" baseline="0" dirty="0" smtClean="0"/>
              <a:t> the center of the earth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B617-2F62-AF43-B0E6-DED984E22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Points to the star Polaris—the</a:t>
            </a:r>
            <a:r>
              <a:rPr lang="en-US" baseline="0" dirty="0" smtClean="0"/>
              <a:t> Earth is never upside down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B617-2F62-AF43-B0E6-DED984E22E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3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Hemisphere is in</a:t>
            </a:r>
            <a:r>
              <a:rPr lang="en-US" baseline="0" dirty="0" smtClean="0"/>
              <a:t> Summer and South is in Winter </a:t>
            </a:r>
          </a:p>
          <a:p>
            <a:r>
              <a:rPr lang="en-US" baseline="0" dirty="0" smtClean="0"/>
              <a:t>The seasons are reversed in the North and South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B617-2F62-AF43-B0E6-DED984E22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reason for the seasons is the angle at which the sun’s rays strike the earth,</a:t>
            </a:r>
            <a:r>
              <a:rPr lang="en-US" baseline="0" dirty="0" smtClean="0"/>
              <a:t> caused by the tilt of the Earth on its axis. The tilt of the Earth also causes the change in the number of daylight hours experienced throughout the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B617-2F62-AF43-B0E6-DED984E22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the left picture—which two</a:t>
            </a:r>
            <a:r>
              <a:rPr lang="en-US" baseline="0" dirty="0" smtClean="0"/>
              <a:t> earths show an equinox? What seasons would there be an equinox and why? </a:t>
            </a:r>
          </a:p>
          <a:p>
            <a:r>
              <a:rPr lang="en-US" baseline="0" dirty="0" smtClean="0"/>
              <a:t>	Answer: Direct rays are hitting everywhere, no one hemisphere is receiving more rays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at the left picture—which two earths show a solstice? What are the months that correspond with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AB617-2F62-AF43-B0E6-DED984E22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C260BC1-F5F6-404F-AD00-71E74DDE4D15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2FD26C-BB5F-2047-958B-FDF992C93910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and Sun Relationship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Day 4---https://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smtClean="0"/>
              <a:t>Pgq0LThW7QA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with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3368145" cy="3388658"/>
          </a:xfrm>
        </p:spPr>
        <p:txBody>
          <a:bodyPr/>
          <a:lstStyle/>
          <a:p>
            <a:r>
              <a:rPr lang="en-US" dirty="0" smtClean="0"/>
              <a:t>We have day and night because the Earth </a:t>
            </a:r>
            <a:r>
              <a:rPr lang="en-US" u="sng" dirty="0" smtClean="0"/>
              <a:t>rotates</a:t>
            </a:r>
            <a:r>
              <a:rPr lang="en-US" dirty="0" smtClean="0"/>
              <a:t> on its </a:t>
            </a:r>
            <a:r>
              <a:rPr lang="en-US" u="sng" dirty="0" smtClean="0"/>
              <a:t>axis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pace_p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012142"/>
            <a:ext cx="4453466" cy="32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Let’s </a:t>
            </a:r>
            <a:r>
              <a:rPr lang="en-US" dirty="0"/>
              <a:t>A</a:t>
            </a:r>
            <a:r>
              <a:rPr lang="en-US" dirty="0" smtClean="0"/>
              <a:t>dd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5150379" cy="3388658"/>
          </a:xfrm>
        </p:spPr>
        <p:txBody>
          <a:bodyPr/>
          <a:lstStyle/>
          <a:p>
            <a:r>
              <a:rPr lang="en-US" dirty="0" smtClean="0"/>
              <a:t>The Earth </a:t>
            </a:r>
            <a:r>
              <a:rPr lang="en-US" u="sng" dirty="0" smtClean="0"/>
              <a:t>revolves</a:t>
            </a:r>
            <a:r>
              <a:rPr lang="en-US" dirty="0" smtClean="0"/>
              <a:t> around the sun in an orbit </a:t>
            </a:r>
          </a:p>
          <a:p>
            <a:r>
              <a:rPr lang="en-US" dirty="0" smtClean="0"/>
              <a:t>One </a:t>
            </a:r>
            <a:r>
              <a:rPr lang="en-US" u="sng" dirty="0" smtClean="0"/>
              <a:t>revolution</a:t>
            </a:r>
            <a:r>
              <a:rPr lang="en-US" dirty="0"/>
              <a:t> </a:t>
            </a:r>
            <a:r>
              <a:rPr lang="en-US" dirty="0" smtClean="0"/>
              <a:t>takes Earth one year  </a:t>
            </a:r>
          </a:p>
          <a:p>
            <a:endParaRPr lang="en-US" dirty="0"/>
          </a:p>
        </p:txBody>
      </p:sp>
      <p:pic>
        <p:nvPicPr>
          <p:cNvPr id="4" name="Picture 3" descr="MCj023727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913057"/>
            <a:ext cx="35496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Moves Through Space in Two Major Ways </a:t>
            </a:r>
            <a:endParaRPr lang="en-US" dirty="0"/>
          </a:p>
        </p:txBody>
      </p:sp>
      <p:pic>
        <p:nvPicPr>
          <p:cNvPr id="4" name="Picture 3" descr="space_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3180093"/>
            <a:ext cx="3403225" cy="2511580"/>
          </a:xfrm>
          <a:prstGeom prst="rect">
            <a:avLst/>
          </a:prstGeom>
        </p:spPr>
      </p:pic>
      <p:pic>
        <p:nvPicPr>
          <p:cNvPr id="5" name="Picture 4" descr="MCj02372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86" y="3080659"/>
            <a:ext cx="2693481" cy="270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21316" y="5691673"/>
            <a:ext cx="986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1374" y="5657463"/>
            <a:ext cx="986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9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does this have </a:t>
            </a:r>
            <a:br>
              <a:rPr lang="en-US" sz="4000" dirty="0" smtClean="0"/>
            </a:br>
            <a:r>
              <a:rPr lang="en-US" sz="4000" dirty="0" smtClean="0"/>
              <a:t>to do with Seasons?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Earth’s axis is </a:t>
            </a:r>
            <a:r>
              <a:rPr lang="en-US" u="sng" dirty="0" smtClean="0"/>
              <a:t>tilted</a:t>
            </a:r>
            <a:r>
              <a:rPr lang="en-US" dirty="0" smtClean="0"/>
              <a:t>—the tilt gives us the seasons </a:t>
            </a:r>
          </a:p>
          <a:p>
            <a:pPr lvl="1"/>
            <a:r>
              <a:rPr lang="en-US" dirty="0" smtClean="0"/>
              <a:t>Look at the globe </a:t>
            </a:r>
          </a:p>
          <a:p>
            <a:r>
              <a:rPr lang="en-US" dirty="0" smtClean="0"/>
              <a:t>Hemispheres with </a:t>
            </a:r>
            <a:r>
              <a:rPr lang="en-US" u="sng" dirty="0" smtClean="0"/>
              <a:t>direct</a:t>
            </a:r>
            <a:r>
              <a:rPr lang="en-US" dirty="0" smtClean="0"/>
              <a:t> </a:t>
            </a:r>
            <a:r>
              <a:rPr lang="en-US" u="sng" dirty="0" smtClean="0"/>
              <a:t>rays</a:t>
            </a:r>
            <a:r>
              <a:rPr lang="en-US" dirty="0" smtClean="0"/>
              <a:t> will be warmer than areas hit by </a:t>
            </a:r>
            <a:r>
              <a:rPr lang="en-US" u="sng" dirty="0" smtClean="0"/>
              <a:t>indirect</a:t>
            </a:r>
            <a:r>
              <a:rPr lang="en-US" dirty="0" smtClean="0"/>
              <a:t> </a:t>
            </a:r>
            <a:r>
              <a:rPr lang="en-US" u="sng" dirty="0" smtClean="0"/>
              <a:t>rays </a:t>
            </a:r>
          </a:p>
          <a:p>
            <a:pPr lvl="1"/>
            <a:r>
              <a:rPr lang="en-US" dirty="0" smtClean="0"/>
              <a:t>Think about the equator</a:t>
            </a:r>
          </a:p>
          <a:p>
            <a:pPr lvl="1"/>
            <a:r>
              <a:rPr lang="en-US" dirty="0" smtClean="0"/>
              <a:t>Think about the poles </a:t>
            </a:r>
          </a:p>
          <a:p>
            <a:r>
              <a:rPr lang="en-US" dirty="0" smtClean="0"/>
              <a:t>Since the earth is making a </a:t>
            </a:r>
            <a:r>
              <a:rPr lang="en-US" u="sng" dirty="0" smtClean="0"/>
              <a:t>revolution</a:t>
            </a:r>
            <a:r>
              <a:rPr lang="en-US" dirty="0" smtClean="0"/>
              <a:t> around the sun, different hemispheres get more or less direct rays at different times of the year—causing the seasons </a:t>
            </a:r>
          </a:p>
        </p:txBody>
      </p:sp>
    </p:spTree>
    <p:extLst>
      <p:ext uri="{BB962C8B-B14F-4D97-AF65-F5344CB8AC3E}">
        <p14:creationId xmlns:p14="http://schemas.microsoft.com/office/powerpoint/2010/main" val="30981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66" y="768473"/>
            <a:ext cx="7716838" cy="24276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hemisphere is receiving more direct rays? </a:t>
            </a:r>
          </a:p>
          <a:p>
            <a:r>
              <a:rPr lang="en-US" dirty="0" smtClean="0"/>
              <a:t>Which hemisphere is receiving more indirect rays?</a:t>
            </a:r>
          </a:p>
          <a:p>
            <a:r>
              <a:rPr lang="en-US" dirty="0" smtClean="0"/>
              <a:t>What season do you think it is for the Northern Hemisphere?</a:t>
            </a:r>
          </a:p>
          <a:p>
            <a:r>
              <a:rPr lang="en-US" dirty="0" smtClean="0"/>
              <a:t>Southern Hemisphere? </a:t>
            </a:r>
            <a:endParaRPr lang="en-US" dirty="0"/>
          </a:p>
        </p:txBody>
      </p:sp>
      <p:pic>
        <p:nvPicPr>
          <p:cNvPr id="5" name="Picture 4" descr="directra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" y="3414315"/>
            <a:ext cx="3934197" cy="3147358"/>
          </a:xfrm>
          <a:prstGeom prst="rect">
            <a:avLst/>
          </a:prstGeom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46985" y="3644906"/>
            <a:ext cx="3125258" cy="2895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17506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4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8" b="7596"/>
          <a:stretch>
            <a:fillRect/>
          </a:stretch>
        </p:blipFill>
        <p:spPr bwMode="auto">
          <a:xfrm>
            <a:off x="228601" y="1371600"/>
            <a:ext cx="8686800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28601" y="3716866"/>
            <a:ext cx="1371600" cy="2895600"/>
          </a:xfrm>
          <a:prstGeom prst="su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20911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Equinox vs. Solstice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" y="2969807"/>
            <a:ext cx="3683001" cy="3506857"/>
          </a:xfrm>
          <a:prstGeom prst="rect">
            <a:avLst/>
          </a:prstGeom>
        </p:spPr>
      </p:pic>
      <p:pic>
        <p:nvPicPr>
          <p:cNvPr id="6" name="Picture 5" descr="EarthOrb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09" y="3094228"/>
            <a:ext cx="5232193" cy="3234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5868" y="6146800"/>
            <a:ext cx="1422398" cy="220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4400" y="4419600"/>
            <a:ext cx="1236134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3038" y="6163733"/>
            <a:ext cx="1324827" cy="181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601" y="4394201"/>
            <a:ext cx="1236134" cy="2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Draw a Diagram Together! </a:t>
            </a:r>
            <a:endParaRPr lang="en-US" dirty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" y="2969807"/>
            <a:ext cx="3683001" cy="3506857"/>
          </a:xfrm>
          <a:prstGeom prst="rect">
            <a:avLst/>
          </a:prstGeom>
        </p:spPr>
      </p:pic>
      <p:pic>
        <p:nvPicPr>
          <p:cNvPr id="5" name="Picture 4" descr="EarthOrb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09" y="3094228"/>
            <a:ext cx="5232193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10137</TotalTime>
  <Words>278</Words>
  <Application>Microsoft Office PowerPoint</Application>
  <PresentationFormat>On-screen Show (4:3)</PresentationFormat>
  <Paragraphs>37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 Rounded MT Bold</vt:lpstr>
      <vt:lpstr>Calibri</vt:lpstr>
      <vt:lpstr>Sky</vt:lpstr>
      <vt:lpstr>Earth and Sun Relationship</vt:lpstr>
      <vt:lpstr>Let’s Start with the Earth</vt:lpstr>
      <vt:lpstr>Now Let’s Add the Sun</vt:lpstr>
      <vt:lpstr>Earth Moves Through Space in Two Major Ways </vt:lpstr>
      <vt:lpstr>What does this have  to do with Seasons? </vt:lpstr>
      <vt:lpstr>PowerPoint Presentation</vt:lpstr>
      <vt:lpstr>PowerPoint Presentation</vt:lpstr>
      <vt:lpstr>Equinox vs. Solstice </vt:lpstr>
      <vt:lpstr>Let’s Draw a Diagram Together!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LaMarche</dc:creator>
  <cp:lastModifiedBy>Wolf, Lauren</cp:lastModifiedBy>
  <cp:revision>13</cp:revision>
  <dcterms:created xsi:type="dcterms:W3CDTF">2016-07-13T22:05:52Z</dcterms:created>
  <dcterms:modified xsi:type="dcterms:W3CDTF">2018-01-11T15:00:33Z</dcterms:modified>
</cp:coreProperties>
</file>