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3" r:id="rId3"/>
    <p:sldId id="256" r:id="rId4"/>
    <p:sldId id="257" r:id="rId5"/>
    <p:sldId id="258" r:id="rId6"/>
    <p:sldId id="260" r:id="rId7"/>
    <p:sldId id="259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>
        <p:scale>
          <a:sx n="63" d="100"/>
          <a:sy n="63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Revolution?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3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“Revolution”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Revolution- a forcible overthrow of a government or social order in favor of a new system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What makes a revolution successful? Who would classify it as successful?</a:t>
            </a:r>
          </a:p>
          <a:p>
            <a:pPr lvl="1"/>
            <a:r>
              <a:rPr lang="en-US" sz="2200" dirty="0" smtClean="0"/>
              <a:t>Think-Pair-Share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953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 Spring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Also known as the </a:t>
            </a:r>
            <a:r>
              <a:rPr lang="en-US" sz="2400" dirty="0"/>
              <a:t>A</a:t>
            </a:r>
            <a:r>
              <a:rPr lang="en-US" sz="2400" dirty="0" smtClean="0"/>
              <a:t>rab revolutions</a:t>
            </a:r>
          </a:p>
          <a:p>
            <a:r>
              <a:rPr lang="en-US" sz="2400" dirty="0" smtClean="0"/>
              <a:t>*Revolutionary wave of violent and non-violent demonstrations, riots, coups, protests, and civil wars</a:t>
            </a:r>
          </a:p>
          <a:p>
            <a:r>
              <a:rPr lang="en-US" sz="2400" dirty="0" smtClean="0"/>
              <a:t>*Occurred in the Middle </a:t>
            </a:r>
            <a:r>
              <a:rPr lang="en-US" sz="2400" dirty="0"/>
              <a:t>E</a:t>
            </a:r>
            <a:r>
              <a:rPr lang="en-US" sz="2400" dirty="0" smtClean="0"/>
              <a:t>ast and Northern Africa</a:t>
            </a:r>
          </a:p>
          <a:p>
            <a:r>
              <a:rPr lang="en-US" sz="2400" dirty="0" smtClean="0"/>
              <a:t>*Began December 17, 2010 with the Tunisian Revolution</a:t>
            </a:r>
          </a:p>
          <a:p>
            <a:r>
              <a:rPr lang="en-US" sz="2400" dirty="0" smtClean="0"/>
              <a:t>*The effect of the revolution spread to five other countries</a:t>
            </a:r>
          </a:p>
          <a:p>
            <a:pPr lvl="1"/>
            <a:r>
              <a:rPr lang="en-US" sz="2200" dirty="0" smtClean="0"/>
              <a:t>Libya</a:t>
            </a:r>
          </a:p>
          <a:p>
            <a:pPr lvl="1"/>
            <a:r>
              <a:rPr lang="en-US" sz="2200" dirty="0" smtClean="0"/>
              <a:t>Egypt</a:t>
            </a:r>
          </a:p>
          <a:p>
            <a:pPr lvl="1"/>
            <a:r>
              <a:rPr lang="en-US" sz="2200" dirty="0" smtClean="0"/>
              <a:t>Yemen</a:t>
            </a:r>
          </a:p>
          <a:p>
            <a:pPr lvl="1"/>
            <a:r>
              <a:rPr lang="en-US" sz="2200" dirty="0" smtClean="0"/>
              <a:t>Syria</a:t>
            </a:r>
          </a:p>
          <a:p>
            <a:pPr lvl="1"/>
            <a:r>
              <a:rPr lang="en-US" sz="2200" dirty="0" smtClean="0"/>
              <a:t>Iraq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036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major “slogan” for these revolutions was “The people want to bring down the regime”</a:t>
            </a:r>
          </a:p>
          <a:p>
            <a:r>
              <a:rPr lang="en-US" sz="2400" dirty="0" smtClean="0"/>
              <a:t>*Initial protests died down mid 2012, and were met with violent responses from the authorities and pro-government militias </a:t>
            </a:r>
          </a:p>
          <a:p>
            <a:r>
              <a:rPr lang="en-US" sz="2400" dirty="0" smtClean="0"/>
              <a:t>*Conflict was essentially between a consolidation of power by religious elites, and those wanting democracy in these Muslim majority countries.</a:t>
            </a:r>
          </a:p>
          <a:p>
            <a:pPr lvl="1"/>
            <a:r>
              <a:rPr lang="en-US" sz="2200" dirty="0" smtClean="0"/>
              <a:t>Think </a:t>
            </a:r>
            <a:r>
              <a:rPr lang="en-US" sz="2200" dirty="0" err="1" smtClean="0"/>
              <a:t>Talaban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04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countries were involved?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Tunisia</a:t>
            </a:r>
          </a:p>
          <a:p>
            <a:r>
              <a:rPr lang="en-US" sz="2400" dirty="0" smtClean="0"/>
              <a:t>Algeria</a:t>
            </a:r>
          </a:p>
          <a:p>
            <a:r>
              <a:rPr lang="en-US" sz="2400" dirty="0" smtClean="0"/>
              <a:t>Libya</a:t>
            </a:r>
          </a:p>
          <a:p>
            <a:r>
              <a:rPr lang="en-US" sz="2400" dirty="0" smtClean="0"/>
              <a:t>Egypt</a:t>
            </a:r>
          </a:p>
          <a:p>
            <a:r>
              <a:rPr lang="en-US" sz="2400" dirty="0" smtClean="0"/>
              <a:t>Morocco</a:t>
            </a:r>
          </a:p>
          <a:p>
            <a:r>
              <a:rPr lang="en-US" sz="2400" dirty="0" smtClean="0"/>
              <a:t>Sudan</a:t>
            </a:r>
          </a:p>
          <a:p>
            <a:r>
              <a:rPr lang="en-US" sz="2400" dirty="0" err="1" smtClean="0"/>
              <a:t>Dijbouti</a:t>
            </a:r>
            <a:endParaRPr lang="en-US" sz="2400" dirty="0" smtClean="0"/>
          </a:p>
          <a:p>
            <a:r>
              <a:rPr lang="en-US" sz="2400" dirty="0" smtClean="0"/>
              <a:t>Mauritania</a:t>
            </a:r>
          </a:p>
        </p:txBody>
      </p:sp>
    </p:spTree>
    <p:extLst>
      <p:ext uri="{BB962C8B-B14F-4D97-AF65-F5344CB8AC3E}">
        <p14:creationId xmlns:p14="http://schemas.microsoft.com/office/powerpoint/2010/main" val="3564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Countries involved-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1524000"/>
            <a:ext cx="9046553" cy="47243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Jordan</a:t>
            </a:r>
          </a:p>
          <a:p>
            <a:r>
              <a:rPr lang="en-US" sz="2400" dirty="0" smtClean="0"/>
              <a:t>Oman</a:t>
            </a:r>
          </a:p>
          <a:p>
            <a:r>
              <a:rPr lang="en-US" sz="2400" dirty="0" smtClean="0"/>
              <a:t>Yemen</a:t>
            </a:r>
          </a:p>
          <a:p>
            <a:r>
              <a:rPr lang="en-US" sz="2400" dirty="0" smtClean="0"/>
              <a:t>Iraq</a:t>
            </a:r>
          </a:p>
          <a:p>
            <a:r>
              <a:rPr lang="en-US" sz="2400" dirty="0" smtClean="0"/>
              <a:t>Bahrain</a:t>
            </a:r>
          </a:p>
          <a:p>
            <a:r>
              <a:rPr lang="en-US" sz="2400" dirty="0" smtClean="0"/>
              <a:t>Kuwait</a:t>
            </a:r>
          </a:p>
          <a:p>
            <a:r>
              <a:rPr lang="en-US" sz="2400" dirty="0" smtClean="0"/>
              <a:t>Lebanon</a:t>
            </a:r>
          </a:p>
          <a:p>
            <a:r>
              <a:rPr lang="en-US" sz="2400" dirty="0" smtClean="0"/>
              <a:t>Saudi Arabia</a:t>
            </a:r>
          </a:p>
          <a:p>
            <a:r>
              <a:rPr lang="en-US" sz="2400" dirty="0" smtClean="0"/>
              <a:t>Syria</a:t>
            </a:r>
          </a:p>
          <a:p>
            <a:r>
              <a:rPr lang="en-US" sz="2400" dirty="0" smtClean="0"/>
              <a:t>Iran</a:t>
            </a:r>
          </a:p>
          <a:p>
            <a:r>
              <a:rPr lang="en-US" sz="2400" dirty="0" smtClean="0"/>
              <a:t>Palestine/Borders of Israel</a:t>
            </a:r>
          </a:p>
        </p:txBody>
      </p:sp>
    </p:spTree>
    <p:extLst>
      <p:ext uri="{BB962C8B-B14F-4D97-AF65-F5344CB8AC3E}">
        <p14:creationId xmlns:p14="http://schemas.microsoft.com/office/powerpoint/2010/main" val="37624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*The young </a:t>
            </a:r>
            <a:r>
              <a:rPr lang="en-US" sz="2400" dirty="0"/>
              <a:t>generation </a:t>
            </a:r>
            <a:r>
              <a:rPr lang="en-US" sz="2400" dirty="0" smtClean="0"/>
              <a:t>was peacefully </a:t>
            </a:r>
            <a:r>
              <a:rPr lang="en-US" sz="2400" dirty="0"/>
              <a:t>rising up against oppressive authoritarianism to secure a more democratic political system and a brighter economic future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Believed to be instigated by dissatisfaction with the* rule of local government, income gaps, and pressures caused by the great recession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98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*More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Issues with the current dictatorship/absolute monarchy</a:t>
            </a:r>
          </a:p>
          <a:p>
            <a:r>
              <a:rPr lang="en-US" sz="2400" dirty="0" smtClean="0"/>
              <a:t>Human rights violations</a:t>
            </a:r>
          </a:p>
          <a:p>
            <a:r>
              <a:rPr lang="en-US" sz="2400" dirty="0" smtClean="0"/>
              <a:t>Political corruption</a:t>
            </a:r>
          </a:p>
          <a:p>
            <a:r>
              <a:rPr lang="en-US" sz="2400" dirty="0" smtClean="0"/>
              <a:t>Economic decline</a:t>
            </a:r>
          </a:p>
          <a:p>
            <a:r>
              <a:rPr lang="en-US" sz="2400" dirty="0" smtClean="0"/>
              <a:t>Unemployment</a:t>
            </a:r>
          </a:p>
          <a:p>
            <a:r>
              <a:rPr lang="en-US" sz="2400" dirty="0" smtClean="0"/>
              <a:t>Poverty</a:t>
            </a:r>
          </a:p>
          <a:p>
            <a:r>
              <a:rPr lang="en-US" sz="2400" dirty="0" smtClean="0"/>
              <a:t>Concentration of wealth in the hands of those in power.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67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</TotalTime>
  <Words>280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What is a Revolution?</vt:lpstr>
      <vt:lpstr>What is “Revolution”</vt:lpstr>
      <vt:lpstr>Arab Spring</vt:lpstr>
      <vt:lpstr>Background</vt:lpstr>
      <vt:lpstr>Background Cont.</vt:lpstr>
      <vt:lpstr>What countries were involved? Africa</vt:lpstr>
      <vt:lpstr>Countries involved- Middle East</vt:lpstr>
      <vt:lpstr>Causes</vt:lpstr>
      <vt:lpstr>*More causes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Spring</dc:title>
  <dc:creator>Wolf, Lauren</dc:creator>
  <cp:lastModifiedBy>Wolf, Lauren</cp:lastModifiedBy>
  <cp:revision>9</cp:revision>
  <dcterms:created xsi:type="dcterms:W3CDTF">2017-09-07T13:15:54Z</dcterms:created>
  <dcterms:modified xsi:type="dcterms:W3CDTF">2018-09-07T13:38:55Z</dcterms:modified>
</cp:coreProperties>
</file>